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57" r:id="rId12"/>
    <p:sldId id="267" r:id="rId13"/>
    <p:sldId id="25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67349A"/>
    <a:srgbClr val="CFD5EA"/>
    <a:srgbClr val="68339A"/>
    <a:srgbClr val="673399"/>
    <a:srgbClr val="6F30A0"/>
    <a:srgbClr val="7030A0"/>
    <a:srgbClr val="36C800"/>
    <a:srgbClr val="AADBDE"/>
    <a:srgbClr val="02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4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080" y="102"/>
      </p:cViewPr>
      <p:guideLst>
        <p:guide orient="horz" pos="216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3175"/>
            <a:ext cx="12191998" cy="6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40" y="0"/>
            <a:ext cx="1218071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8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Elementos gráficos: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Mantener </a:t>
            </a:r>
            <a:r>
              <a:rPr lang="es-CL" sz="2400" dirty="0"/>
              <a:t>las diapositivas de portada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Si se requiere, agregar </a:t>
            </a:r>
            <a:r>
              <a:rPr lang="es-CL" sz="2400" dirty="0"/>
              <a:t>nuevas hojas al formato propuesto, completando un número aproximado de 10 diapositivas, excluyendo portada, instrucciones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/>
              <a:t>Mantener el orden de los ítems que se deben completar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/>
              <a:t>Utilizar fuente mínimo tamaño 12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Si se requiere, incorporar </a:t>
            </a:r>
            <a:r>
              <a:rPr lang="es-CL" sz="2400" dirty="0"/>
              <a:t>imágenes en cada una de las </a:t>
            </a:r>
            <a:r>
              <a:rPr lang="es-CL" sz="2400" dirty="0" smtClean="0"/>
              <a:t>diapositivas para apoyar </a:t>
            </a:r>
            <a:r>
              <a:rPr lang="es-CL" sz="2400" dirty="0"/>
              <a:t>la información entregada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completar la presentación: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6380" y="1180123"/>
            <a:ext cx="9513277" cy="567787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Concurso: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>
                <a:solidFill>
                  <a:prstClr val="black"/>
                </a:solidFill>
              </a:rPr>
              <a:t>Submodalidad:</a:t>
            </a:r>
            <a:endParaRPr lang="es-CL" sz="2400" dirty="0" smtClean="0">
              <a:solidFill>
                <a:prstClr val="black"/>
              </a:solidFill>
            </a:endParaRP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Nombre </a:t>
            </a:r>
            <a:r>
              <a:rPr lang="es-CL" sz="2400" dirty="0">
                <a:solidFill>
                  <a:prstClr val="black"/>
                </a:solidFill>
              </a:rPr>
              <a:t>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>
                <a:solidFill>
                  <a:prstClr val="black"/>
                </a:solidFill>
              </a:rPr>
              <a:t>Nombre de la persona Responsable 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Región de postulación: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Monto solicitado: $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29246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proyecto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27639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Nombre </a:t>
            </a:r>
            <a:r>
              <a:rPr lang="es-CL" sz="2400" dirty="0">
                <a:solidFill>
                  <a:prstClr val="black"/>
                </a:solidFill>
              </a:rPr>
              <a:t>de la Jefa o el Jefe del proyecto, 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profesional, 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profesional de participación ciudadana, con breve reseña curricular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1.- Antecedentes del equipo de trabajo: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lv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r>
              <a:rPr lang="es-CL" sz="2400" dirty="0" smtClean="0">
                <a:solidFill>
                  <a:prstClr val="black"/>
                </a:solidFill>
              </a:rPr>
              <a:t>Poniendo </a:t>
            </a:r>
            <a:r>
              <a:rPr lang="es-CL" sz="2400" dirty="0">
                <a:solidFill>
                  <a:prstClr val="black"/>
                </a:solidFill>
              </a:rPr>
              <a:t>énfasis en: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Justificación del proyecto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Objetivos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Resultados esperados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Identificación </a:t>
            </a:r>
            <a:r>
              <a:rPr lang="es-CL" sz="2400" dirty="0"/>
              <a:t>de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/>
              <a:t>Breve descripción del Protocolo de trabajo con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526000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3.- Comunidad asociada al patrimonio cultural </a:t>
            </a:r>
            <a:b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 en 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5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Descripción </a:t>
            </a:r>
            <a:r>
              <a:rPr lang="es-MX" sz="2400" dirty="0"/>
              <a:t>del trabajo a realizar</a:t>
            </a:r>
            <a:endParaRPr lang="es-CL" sz="2400" dirty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4.- Plan de difusión: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2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100" y="145831"/>
            <a:ext cx="11137900" cy="10763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	Programación y presupuesto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39464"/>
              </p:ext>
            </p:extLst>
          </p:nvPr>
        </p:nvGraphicFramePr>
        <p:xfrm>
          <a:off x="975945" y="3941408"/>
          <a:ext cx="10016986" cy="168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239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  <a:gridCol w="4957747">
                  <a:extLst>
                    <a:ext uri="{9D8B030D-6E8A-4147-A177-3AD203B41FA5}">
                      <a16:colId xmlns:a16="http://schemas.microsoft.com/office/drawing/2014/main" val="1304768863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total de proyecto: 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solicitado al Fondo del Patrimonio Cultural:</a:t>
                      </a:r>
                      <a:r>
                        <a:rPr lang="es-MX" sz="1800" b="0" i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de</a:t>
                      </a:r>
                      <a:r>
                        <a:rPr lang="es-CL" sz="1800" b="0" i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remuneraciones y honorarios</a:t>
                      </a:r>
                      <a:endParaRPr lang="es-CL" sz="1800" b="0" i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+mn-lt"/>
                        </a:rPr>
                        <a:t>$</a:t>
                      </a: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de</a:t>
                      </a:r>
                      <a:r>
                        <a:rPr lang="es-MX" sz="1800" b="0" i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operación</a:t>
                      </a:r>
                      <a:endParaRPr lang="es-MX" sz="1800" b="0" i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+mn-lt"/>
                        </a:rPr>
                        <a:t>$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52853" y="1456237"/>
            <a:ext cx="1089366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Plazo total de duración del </a:t>
            </a:r>
            <a:r>
              <a:rPr lang="es-CL" sz="2400" dirty="0" smtClean="0">
                <a:solidFill>
                  <a:prstClr val="black"/>
                </a:solidFill>
              </a:rPr>
              <a:t>proyecto y principales </a:t>
            </a:r>
            <a:r>
              <a:rPr lang="es-CL" sz="2400" dirty="0">
                <a:solidFill>
                  <a:prstClr val="black"/>
                </a:solidFill>
              </a:rPr>
              <a:t>actividades </a:t>
            </a:r>
            <a:r>
              <a:rPr lang="es-CL" sz="2400" dirty="0" smtClean="0">
                <a:solidFill>
                  <a:prstClr val="black"/>
                </a:solidFill>
              </a:rPr>
              <a:t>de </a:t>
            </a:r>
            <a:r>
              <a:rPr lang="es-CL" sz="2400" dirty="0">
                <a:solidFill>
                  <a:prstClr val="black"/>
                </a:solidFill>
              </a:rPr>
              <a:t>trabajo con la comunidad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Monto total del proyecto y </a:t>
            </a:r>
            <a:r>
              <a:rPr lang="es-CL" sz="2400" dirty="0" smtClean="0">
                <a:solidFill>
                  <a:prstClr val="black"/>
                </a:solidFill>
              </a:rPr>
              <a:t>recursos solicitados </a:t>
            </a:r>
            <a:r>
              <a:rPr lang="es-CL" sz="2400" dirty="0">
                <a:solidFill>
                  <a:prstClr val="black"/>
                </a:solidFill>
              </a:rPr>
              <a:t>al Fondo del Patrimonio Cultural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Principales gastos asociados al proyecto y sus montos. Cuadro de ejemplo:</a:t>
            </a:r>
          </a:p>
        </p:txBody>
      </p:sp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306</Words>
  <Application>Microsoft Office PowerPoint</Application>
  <PresentationFormat>Panorámica</PresentationFormat>
  <Paragraphs>42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5.- Programación y presupuesto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27</cp:revision>
  <dcterms:created xsi:type="dcterms:W3CDTF">2021-05-03T15:18:37Z</dcterms:created>
  <dcterms:modified xsi:type="dcterms:W3CDTF">2023-05-10T19:37:44Z</dcterms:modified>
</cp:coreProperties>
</file>