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sldIdLst>
    <p:sldId id="256" r:id="rId4"/>
    <p:sldId id="257" r:id="rId5"/>
    <p:sldId id="259" r:id="rId6"/>
    <p:sldId id="266" r:id="rId7"/>
    <p:sldId id="258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00"/>
    <a:srgbClr val="8D6ABA"/>
    <a:srgbClr val="00A1FF"/>
    <a:srgbClr val="07CED3"/>
    <a:srgbClr val="67349A"/>
    <a:srgbClr val="CFD5EA"/>
    <a:srgbClr val="68339A"/>
    <a:srgbClr val="673399"/>
    <a:srgbClr val="6F30A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49"/>
    <p:restoredTop sz="94663"/>
  </p:normalViewPr>
  <p:slideViewPr>
    <p:cSldViewPr snapToGrid="0" snapToObjects="1">
      <p:cViewPr varScale="1">
        <p:scale>
          <a:sx n="109" d="100"/>
          <a:sy n="109" d="100"/>
        </p:scale>
        <p:origin x="1164" y="108"/>
      </p:cViewPr>
      <p:guideLst>
        <p:guide orient="horz" pos="2160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1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9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35B175-1DF8-F847-BE4D-1BA40217A4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-3175"/>
            <a:ext cx="12191994" cy="68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F2D267-E47D-C448-B339-33DACDED2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1" y="0"/>
            <a:ext cx="12180716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48B31D-03F9-D546-BBEC-8D80D0AF1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" y="0"/>
            <a:ext cx="12191994" cy="68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74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120E1-FE1B-2C43-BAB8-81EA18A606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2200" y="145831"/>
            <a:ext cx="11099799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es-ES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Organización y </a:t>
            </a:r>
            <a:r>
              <a:rPr lang="es-ES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producción de encuentros referidos a patrimonio cultural</a:t>
            </a:r>
            <a:endParaRPr lang="es-CL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7D6B9A7-DD98-9540-BF01-19B75C9DD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071871"/>
              </p:ext>
            </p:extLst>
          </p:nvPr>
        </p:nvGraphicFramePr>
        <p:xfrm>
          <a:off x="1265895" y="1742446"/>
          <a:ext cx="9660210" cy="365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0210">
                  <a:extLst>
                    <a:ext uri="{9D8B030D-6E8A-4147-A177-3AD203B41FA5}">
                      <a16:colId xmlns:a16="http://schemas.microsoft.com/office/drawing/2014/main" val="4086368838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Orientaciones para completar la presentación</a:t>
                      </a:r>
                    </a:p>
                  </a:txBody>
                  <a:tcPr anchor="ctr">
                    <a:solidFill>
                      <a:srgbClr val="00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13069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Mantener las diapositivas de portada y cierre</a:t>
                      </a: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4544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Respetar el orden de los ítems que se deben completar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2162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Responder con claridad cada uno de los ítems </a:t>
                      </a: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824827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 se requiere, agregar nuevas láminas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13435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Utilizar un tamaño de fuente mínimo de 12</a:t>
                      </a: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611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Las imágenes de referencia son obligatorias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3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72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198856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del encuentro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Fecha y lugar en que se realizará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Equipo a cargo de la producción y organización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Público al cual está dirigido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Encuentro del patrimonio cultural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0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198856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Temas que se abordarán en el</a:t>
            </a: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encuentro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E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Descripción de las actividades</a:t>
            </a:r>
            <a:endParaRPr lang="es-C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del encuentro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Curriculum</a:t>
            </a: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 Vitae de personas relatoras y cartas de compromiso de su participación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Encuentro del patrimonio cultural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7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61643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117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Verdana</vt:lpstr>
      <vt:lpstr>Diseño personalizado</vt:lpstr>
      <vt:lpstr>1_Diseño personalizado</vt:lpstr>
      <vt:lpstr>2_Diseño personalizado</vt:lpstr>
      <vt:lpstr>Presentación de PowerPoint</vt:lpstr>
      <vt:lpstr>Organización y producción de encuentros referidos a patrimonio cultural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Fabiola Contreras</cp:lastModifiedBy>
  <cp:revision>30</cp:revision>
  <dcterms:created xsi:type="dcterms:W3CDTF">2021-05-03T15:18:37Z</dcterms:created>
  <dcterms:modified xsi:type="dcterms:W3CDTF">2025-07-15T16:22:14Z</dcterms:modified>
</cp:coreProperties>
</file>