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59" r:id="rId6"/>
    <p:sldId id="263" r:id="rId7"/>
    <p:sldId id="262" r:id="rId8"/>
    <p:sldId id="265" r:id="rId9"/>
    <p:sldId id="261" r:id="rId10"/>
    <p:sldId id="264" r:id="rId11"/>
    <p:sldId id="258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00"/>
    <a:srgbClr val="8D6ABA"/>
    <a:srgbClr val="00A1FF"/>
    <a:srgbClr val="07CED3"/>
    <a:srgbClr val="67349A"/>
    <a:srgbClr val="CFD5EA"/>
    <a:srgbClr val="68339A"/>
    <a:srgbClr val="673399"/>
    <a:srgbClr val="6F30A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9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1164" y="108"/>
      </p:cViewPr>
      <p:guideLst>
        <p:guide orient="horz" pos="2160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35B175-1DF8-F847-BE4D-1BA40217A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-3175"/>
            <a:ext cx="12191994" cy="6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F2D267-E47D-C448-B339-33DACDED2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1" y="0"/>
            <a:ext cx="12180716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48B31D-03F9-D546-BBEC-8D80D0AF1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0"/>
            <a:ext cx="12191994" cy="6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4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20E1-FE1B-2C43-BAB8-81EA18A606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2200" y="145831"/>
            <a:ext cx="11099799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 didáctico para la educación formal y no formal 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7D6B9A7-DD98-9540-BF01-19B75C9DD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71871"/>
              </p:ext>
            </p:extLst>
          </p:nvPr>
        </p:nvGraphicFramePr>
        <p:xfrm>
          <a:off x="1265895" y="1742446"/>
          <a:ext cx="966021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210">
                  <a:extLst>
                    <a:ext uri="{9D8B030D-6E8A-4147-A177-3AD203B41FA5}">
                      <a16:colId xmlns:a16="http://schemas.microsoft.com/office/drawing/2014/main" val="4086368838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Orientaciones para completar la presentación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306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Mantener las diapositivas de portada y cierre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4544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Respetar el orden de los ítems que se deben completar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216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Responder con claridad cada uno de los ítems 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824827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 se requiere, agregar nuevas láminas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1343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Utilizar un tamaño de fuente mínimo de 12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611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 imágenes de referencia son obligatorias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3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98856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Señala cual es el material que se desarrollará en 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 en que consiste el recurso a construir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¿Cuáles son los objetivos pedagógicos que se buscan conseguir?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¿Cuáles son los aprendizajes esperados?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Señala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</a:rPr>
              <a:t>los usos que tendrá el material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</a:rPr>
              <a:t>Caracteriza el público objetivo receptor del material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Definición del material didáctico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13426-9A93-F362-C889-FA8A9A838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98D889-E0A4-7372-9205-7C683E67EA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04742" y="1311398"/>
            <a:ext cx="10261600" cy="46497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  <a:buNone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Mediación pedagógica del material </a:t>
            </a: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didáctico: </a:t>
            </a:r>
            <a:endParaRPr lang="es-C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proceso de mediación </a:t>
            </a: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para lograr los aprendizajes esperados</a:t>
            </a:r>
            <a:endParaRPr lang="es-CL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DD64915-F6F1-69A4-800B-8257F9F9B85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Definición 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material didáctico</a:t>
            </a:r>
          </a:p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7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4D671-DA65-D6FE-5867-4F2941B7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ED81D8-103B-F038-A4AF-3E042FD65C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04742" y="1311398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¿Cuáles son los contenidos conceptuales específicos que se tratarán a través del material? 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habilidad pretende impulsar el uso del material didáctico?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</a:rPr>
              <a:t>¿Qué actitud busca conseguir el recurso a construir?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</a:rPr>
              <a:t>¿Qué competencias pretende desarrollar la implementación del material?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</a:rPr>
              <a:t>Explica como se desarrollarán y aplicarán las habilidades, actitudes y competencias propuestas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4AB3944-16BA-38CD-33A2-400E3DABAAF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Justificación didáctica y pedagógica del </a:t>
            </a: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6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13426-9A93-F362-C889-FA8A9A838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98D889-E0A4-7372-9205-7C683E67EA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04742" y="1311398"/>
            <a:ext cx="10261600" cy="46497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  <a:buNone/>
            </a:pP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el material didáctico se desarrollará en el ámbito de la educación formal, identificar:</a:t>
            </a:r>
            <a:endParaRPr lang="es-C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ivel </a:t>
            </a:r>
            <a:r>
              <a:rPr lang="es-CL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educativo </a:t>
            </a:r>
            <a:r>
              <a:rPr lang="es-CL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L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 </a:t>
            </a: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donde se aplicará el material didáctico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curricular a la que se relacionará el material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de aprendizaje</a:t>
            </a:r>
            <a:endParaRPr lang="es-C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DD64915-F6F1-69A4-800B-8257F9F9B85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Justificación </a:t>
            </a:r>
            <a:r>
              <a:rPr lang="es-ES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didáctica y pedagógica del material</a:t>
            </a:r>
          </a:p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L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7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F4775-4F65-40E6-FCB4-876BD5325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517CE1-49E5-0D6E-AF4D-CBCDB84F80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981869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la materialidad y dimensiones del recurso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Señala el material gráfico o las líneas gráficas a utilizar 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</a:rPr>
              <a:t>¿El material será inclusivo? Si es así, explica cual será la forma en que se representará esa inclusión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B8C186F-20F0-E0CB-C8D2-FBDA8E052109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 del material didáctico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9463D-D745-0CED-1AD2-5A9A1CAB6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B68C9DF-FA02-4228-A4C7-C1A86DEEBB03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Imágenes 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referencia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4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1643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294</Words>
  <Application>Microsoft Office PowerPoint</Application>
  <PresentationFormat>Panorámica</PresentationFormat>
  <Paragraphs>37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Verdana</vt:lpstr>
      <vt:lpstr>Diseño personalizado</vt:lpstr>
      <vt:lpstr>1_Diseño personalizado</vt:lpstr>
      <vt:lpstr>2_Diseño personalizado</vt:lpstr>
      <vt:lpstr>Presentación de PowerPoint</vt:lpstr>
      <vt:lpstr>Material didáctico para la educación formal y no formal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Fabiola Contreras</cp:lastModifiedBy>
  <cp:revision>28</cp:revision>
  <dcterms:created xsi:type="dcterms:W3CDTF">2021-05-03T15:18:37Z</dcterms:created>
  <dcterms:modified xsi:type="dcterms:W3CDTF">2025-07-14T21:41:54Z</dcterms:modified>
</cp:coreProperties>
</file>