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9" r:id="rId6"/>
    <p:sldId id="261" r:id="rId7"/>
    <p:sldId id="262" r:id="rId8"/>
    <p:sldId id="264" r:id="rId9"/>
    <p:sldId id="265" r:id="rId10"/>
    <p:sldId id="263" r:id="rId11"/>
    <p:sldId id="258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8D6ABA"/>
    <a:srgbClr val="00A1FF"/>
    <a:srgbClr val="07CED3"/>
    <a:srgbClr val="67349A"/>
    <a:srgbClr val="CFD5EA"/>
    <a:srgbClr val="68339A"/>
    <a:srgbClr val="673399"/>
    <a:srgbClr val="6F30A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9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164" y="108"/>
      </p:cViewPr>
      <p:guideLst>
        <p:guide orient="horz" pos="216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-3175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1" y="0"/>
            <a:ext cx="12180716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0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7224" y="432209"/>
            <a:ext cx="11099799" cy="1735220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/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explicativa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inmuebles</a:t>
            </a:r>
            <a:b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Submodalidad</a:t>
            </a:r>
            <a:r>
              <a:rPr lang="es-C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Inmuebles sin protección oficial asociados a patrimonio cultural mueble, a patrimonio cultural de pueblos originarios o inherentes a un elemento de patrimonio cultural inmaterial (diseño o ejecución de obras)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1FC27D-7AEE-B75C-0DB4-1CA1B489E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59026"/>
              </p:ext>
            </p:extLst>
          </p:nvPr>
        </p:nvGraphicFramePr>
        <p:xfrm>
          <a:off x="1265895" y="2384284"/>
          <a:ext cx="966021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10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Orientaciones para completar la presentación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Mantener las diapositivas de portada y cierre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Respetar el orden de los ítems que se deben completar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Responder con claridad cada uno de los ítems 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2482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se requiere, agregar nuevas láminas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1343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Utilizar un tamaño de fuente mínimo de 12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611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 imágenes de referencia son obligatorias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3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0038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la persona responsable del proyecto</a:t>
            </a:r>
          </a:p>
          <a:p>
            <a:pPr algn="just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y reseña curricular de la jefatura del proyecto </a:t>
            </a:r>
          </a:p>
          <a:p>
            <a:pPr algn="just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y reseña curricular de la persona encargada de la participación ciudadana</a:t>
            </a: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del equipo de trabajo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430A-C726-295D-5ED2-9BF7E67A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8EA03B-9A31-E605-20D9-24294D3AEA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311398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 posee uno representativo)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</a:t>
            </a:r>
            <a:r>
              <a:rPr lang="es-CL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L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incluir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 y comuna) 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del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(valores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atributos, información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territorial, urbana, arquitectónica, arqueológica,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paleontológica, entre otros)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actual </a:t>
            </a: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actual del inmueble y riesgos que lo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afectan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podrían afectar al patrimonio cultural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mueble,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patrimonio de pueblos originarios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 de patrimonio cultural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inmaterial</a:t>
            </a: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081A999-7DF7-68AE-5C0F-A24B4EC2AE0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Identificación del inmueble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53CC-5881-0F90-A33A-C4849015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57FDA-9D07-9FB4-9C82-158AD5644B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42585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Justificación 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específicas de intervención que se proponen*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*En caso de postulación a Diseño, se </a:t>
            </a: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 informar acciones que a futuro se podrían ejecutar en el inmueble.</a:t>
            </a:r>
            <a:endParaRPr lang="es-C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  <a:buNone/>
            </a:pPr>
            <a:endParaRPr lang="es-CL" sz="2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607DB2-EEFA-EE2B-C8F6-8109F6A0BC1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53CC-5881-0F90-A33A-C4849015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57FDA-9D07-9FB4-9C82-158AD5644B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42585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 asociada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 de trabajo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607DB2-EEFA-EE2B-C8F6-8109F6A0BC1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53CC-5881-0F90-A33A-C4849015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57FDA-9D07-9FB4-9C82-158AD5644B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42585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Cronograma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607DB2-EEFA-EE2B-C8F6-8109F6A0BC1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9978-B980-ACD8-6916-E4698A1D5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6F8CC4-EC77-D41A-9C1E-1BE5ECCA9BA0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Imágenes de referencia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213</Words>
  <Application>Microsoft Office PowerPoint</Application>
  <PresentationFormat>Panorámica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Verdana</vt:lpstr>
      <vt:lpstr>Work Sans</vt:lpstr>
      <vt:lpstr>Diseño personalizado</vt:lpstr>
      <vt:lpstr>1_Diseño personalizado</vt:lpstr>
      <vt:lpstr>2_Diseño personalizado</vt:lpstr>
      <vt:lpstr>Presentación de PowerPoint</vt:lpstr>
      <vt:lpstr>Memoria explicativa proyectos de inmuebles  Submodalidad: Inmuebles sin protección oficial asociados a patrimonio cultural mueble, a patrimonio cultural de pueblos originarios o inherentes a un elemento de patrimonio cultural inmaterial (diseño o ejecución de obras)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37</cp:revision>
  <dcterms:created xsi:type="dcterms:W3CDTF">2021-05-03T15:18:37Z</dcterms:created>
  <dcterms:modified xsi:type="dcterms:W3CDTF">2025-07-07T21:37:52Z</dcterms:modified>
</cp:coreProperties>
</file>