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sldIdLst>
    <p:sldId id="256" r:id="rId4"/>
    <p:sldId id="257" r:id="rId5"/>
    <p:sldId id="259" r:id="rId6"/>
    <p:sldId id="261" r:id="rId7"/>
    <p:sldId id="262" r:id="rId8"/>
    <p:sldId id="264" r:id="rId9"/>
    <p:sldId id="265" r:id="rId10"/>
    <p:sldId id="263" r:id="rId11"/>
    <p:sldId id="258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00"/>
    <a:srgbClr val="8D6ABA"/>
    <a:srgbClr val="00A1FF"/>
    <a:srgbClr val="07CED3"/>
    <a:srgbClr val="67349A"/>
    <a:srgbClr val="CFD5EA"/>
    <a:srgbClr val="68339A"/>
    <a:srgbClr val="673399"/>
    <a:srgbClr val="6F30A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49"/>
    <p:restoredTop sz="94663"/>
  </p:normalViewPr>
  <p:slideViewPr>
    <p:cSldViewPr snapToGrid="0" snapToObjects="1">
      <p:cViewPr varScale="1">
        <p:scale>
          <a:sx n="109" d="100"/>
          <a:sy n="109" d="100"/>
        </p:scale>
        <p:origin x="1164" y="108"/>
      </p:cViewPr>
      <p:guideLst>
        <p:guide orient="horz" pos="2160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35B175-1DF8-F847-BE4D-1BA40217A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-3175"/>
            <a:ext cx="12191994" cy="68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F2D267-E47D-C448-B339-33DACDED2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1" y="0"/>
            <a:ext cx="12180716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48B31D-03F9-D546-BBEC-8D80D0AF1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0"/>
            <a:ext cx="12191994" cy="68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74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120E1-FE1B-2C43-BAB8-81EA18A606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1184" y="531102"/>
            <a:ext cx="11099799" cy="1325562"/>
          </a:xfrm>
          <a:prstGeom prst="rect">
            <a:avLst/>
          </a:prstGeom>
        </p:spPr>
        <p:txBody>
          <a:bodyPr lIns="0" tIns="0" rIns="0" bIns="0" anchor="ctr">
            <a:normAutofit fontScale="90000"/>
          </a:bodyPr>
          <a:lstStyle/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explicativa 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de </a:t>
            </a:r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inmuebles</a:t>
            </a:r>
            <a:b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Submodalidad</a:t>
            </a:r>
            <a:r>
              <a:rPr lang="es-C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Inmuebles con protección oficial (diseño o ejecución de obras)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31FC27D-7AEE-B75C-0DB4-1CA1B489E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69612"/>
              </p:ext>
            </p:extLst>
          </p:nvPr>
        </p:nvGraphicFramePr>
        <p:xfrm>
          <a:off x="1265895" y="2247544"/>
          <a:ext cx="9660210" cy="36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0210">
                  <a:extLst>
                    <a:ext uri="{9D8B030D-6E8A-4147-A177-3AD203B41FA5}">
                      <a16:colId xmlns:a16="http://schemas.microsoft.com/office/drawing/2014/main" val="4086368838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Orientaciones para completar la presentación</a:t>
                      </a:r>
                    </a:p>
                  </a:txBody>
                  <a:tcPr anchor="ctr">
                    <a:solidFill>
                      <a:srgbClr val="00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1306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Mantener las diapositivas de portada y cierre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4544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Respetar el orden de los ítems que se deben completar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216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Responder con claridad cada uno de los ítems 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824827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 se requiere, agregar nuevas láminas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13435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Utilizar un tamaño de fuente mínimo de 12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611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es-C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Las imágenes de referencia son obligatorias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3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72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100383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just"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 la persona responsable del proyecto</a:t>
            </a:r>
          </a:p>
          <a:p>
            <a:pPr algn="just"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y reseña curricular de la jefatura del proyecto </a:t>
            </a:r>
          </a:p>
          <a:p>
            <a:pPr algn="just"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MX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y reseña curricular de la persona encargada de la participación ciudadana</a:t>
            </a: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 del equipo de trabajo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1430A-C726-295D-5ED2-9BF7E67A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8EA03B-9A31-E605-20D9-24294D3AEA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311398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 posee uno representativo)</a:t>
            </a:r>
            <a:endParaRPr lang="es-C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Dirección 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incluir 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región y comuna) </a:t>
            </a:r>
            <a:endParaRPr lang="es-C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MX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Categoría de protección del inmueble</a:t>
            </a:r>
            <a:endParaRPr lang="es-MX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 del </a:t>
            </a: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inmueble 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(valores </a:t>
            </a: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atributos, información </a:t>
            </a: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territorial, urbana, arquitectónica, arqueológica, 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paleontológica, entre otros)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MX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 actual </a:t>
            </a:r>
            <a:endParaRPr lang="es-C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</a:t>
            </a: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estructural*</a:t>
            </a:r>
            <a:endParaRPr lang="es-C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</a:t>
            </a: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conservación*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  <a:buNone/>
            </a:pPr>
            <a:r>
              <a:rPr lang="es-C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*En caso de postulación a Diseño, se </a:t>
            </a:r>
            <a:r>
              <a:rPr lang="es-C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informar </a:t>
            </a:r>
            <a:r>
              <a:rPr lang="es-C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estado actual del inmueble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081A999-7DF7-68AE-5C0F-A24B4EC2AE0E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Identificación del inmueble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653CC-5881-0F90-A33A-C4849015A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157FDA-9D07-9FB4-9C82-158AD5644B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142585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Justificación 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esperados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Acciones específicas de intervención que se proponen*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  <a:buNone/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*En caso de postulación a Diseño, se </a:t>
            </a:r>
            <a:r>
              <a:rPr lang="es-C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deben informar </a:t>
            </a:r>
            <a:r>
              <a:rPr lang="es-C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acciones que a futuro se podrían ejecutar en el inmueble.</a:t>
            </a:r>
            <a:endParaRPr lang="es-C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  <a:buNone/>
            </a:pPr>
            <a:endParaRPr lang="es-CL" sz="2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0607DB2-EEFA-EE2B-C8F6-8109F6A0BC1E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Resumen ejecutivo del proyecto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653CC-5881-0F90-A33A-C4849015A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157FDA-9D07-9FB4-9C82-158AD5644B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142585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Comunidad </a:t>
            </a: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asociada</a:t>
            </a:r>
            <a:endParaRPr lang="es-C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 de trabajo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0607DB2-EEFA-EE2B-C8F6-8109F6A0BC1E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Resumen ejecutivo del proyecto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653CC-5881-0F90-A33A-C4849015A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157FDA-9D07-9FB4-9C82-158AD5644B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142585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Cronograma</a:t>
            </a:r>
            <a:endParaRPr lang="es-C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</a:t>
            </a:r>
            <a:endParaRPr lang="es-C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0607DB2-EEFA-EE2B-C8F6-8109F6A0BC1E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Resumen ejecutivo del proyecto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39978-B980-ACD8-6916-E4698A1D5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D6F8CC4-EC77-D41A-9C1E-1BE5ECCA9BA0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Imágenes de referencia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61643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214</Words>
  <Application>Microsoft Office PowerPoint</Application>
  <PresentationFormat>Panorámica</PresentationFormat>
  <Paragraphs>35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Verdana</vt:lpstr>
      <vt:lpstr>Work Sans</vt:lpstr>
      <vt:lpstr>Diseño personalizado</vt:lpstr>
      <vt:lpstr>1_Diseño personalizado</vt:lpstr>
      <vt:lpstr>2_Diseño personalizado</vt:lpstr>
      <vt:lpstr>Presentación de PowerPoint</vt:lpstr>
      <vt:lpstr>Memoria explicativa proyectos de inmuebles  Submodalidad: Inmuebles con protección oficial (diseño o ejecución de obras)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Fabiola Contreras</cp:lastModifiedBy>
  <cp:revision>35</cp:revision>
  <dcterms:created xsi:type="dcterms:W3CDTF">2021-05-03T15:18:37Z</dcterms:created>
  <dcterms:modified xsi:type="dcterms:W3CDTF">2025-07-07T21:37:38Z</dcterms:modified>
</cp:coreProperties>
</file>