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64" r:id="rId3"/>
  </p:sldMasterIdLst>
  <p:sldIdLst>
    <p:sldId id="256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700"/>
    <a:srgbClr val="00A1FF"/>
    <a:srgbClr val="07CED3"/>
    <a:srgbClr val="67349A"/>
    <a:srgbClr val="CFD5EA"/>
    <a:srgbClr val="68339A"/>
    <a:srgbClr val="673399"/>
    <a:srgbClr val="6F30A0"/>
    <a:srgbClr val="7030A0"/>
    <a:srgbClr val="36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54"/>
    <p:restoredTop sz="94663"/>
  </p:normalViewPr>
  <p:slideViewPr>
    <p:cSldViewPr snapToGrid="0" snapToObjects="1">
      <p:cViewPr varScale="1">
        <p:scale>
          <a:sx n="64" d="100"/>
          <a:sy n="64" d="100"/>
        </p:scale>
        <p:origin x="84" y="702"/>
      </p:cViewPr>
      <p:guideLst>
        <p:guide orient="horz" pos="2160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63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11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9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35B175-1DF8-F847-BE4D-1BA40217A4ED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" y="-3175"/>
            <a:ext cx="12191992" cy="68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0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F2D267-E47D-C448-B339-33DACDED25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0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48B31D-03F9-D546-BBEC-8D80D0AF19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1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74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B24120E1-FE1B-2C43-BAB8-81EA18A60633}"/>
              </a:ext>
            </a:extLst>
          </p:cNvPr>
          <p:cNvSpPr txBox="1">
            <a:spLocks/>
          </p:cNvSpPr>
          <p:nvPr/>
        </p:nvSpPr>
        <p:spPr>
          <a:xfrm>
            <a:off x="1092200" y="565556"/>
            <a:ext cx="11099799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 didáctico para la educación formal y no formal 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D6B9A7-DD98-9540-BF01-19B75C9DD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01093"/>
              </p:ext>
            </p:extLst>
          </p:nvPr>
        </p:nvGraphicFramePr>
        <p:xfrm>
          <a:off x="1265895" y="2072230"/>
          <a:ext cx="9660210" cy="36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0210">
                  <a:extLst>
                    <a:ext uri="{9D8B030D-6E8A-4147-A177-3AD203B41FA5}">
                      <a16:colId xmlns:a16="http://schemas.microsoft.com/office/drawing/2014/main" val="4086368838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Orientaciones para completar la presentación</a:t>
                      </a:r>
                    </a:p>
                  </a:txBody>
                  <a:tcPr anchor="ctr">
                    <a:solidFill>
                      <a:srgbClr val="00C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313069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Mantener las diapositivas de portada y cierre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84544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Respetar el orden de los ítems que se deben completar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82162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Responder con claridad cada uno de los ítems 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824827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 se requiere, agregar nuevas láminas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1343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Utilizar un tamaño de fuente mínimo de 12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3611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Las imágenes de referencia son obligatorias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3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2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B4FFDB-628D-184C-9F41-B33CFADB28DC}"/>
              </a:ext>
            </a:extLst>
          </p:cNvPr>
          <p:cNvSpPr txBox="1">
            <a:spLocks/>
          </p:cNvSpPr>
          <p:nvPr/>
        </p:nvSpPr>
        <p:spPr>
          <a:xfrm>
            <a:off x="1092200" y="38567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Definición del material didáctico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37CE9D0A-13DA-F44E-A4E2-6C89E673121F}"/>
              </a:ext>
            </a:extLst>
          </p:cNvPr>
          <p:cNvSpPr txBox="1">
            <a:spLocks/>
          </p:cNvSpPr>
          <p:nvPr/>
        </p:nvSpPr>
        <p:spPr>
          <a:xfrm>
            <a:off x="1092200" y="1468679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Señala cual es el material que se desarrollará en el proyecto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Explica en que consiste el recurso a construir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¿Cuáles son los objetivos pedagógicos que se buscan conseguir?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¿Cuáles son los aprendizajes esperados?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</a:rPr>
              <a:t>Señala los usos que tendrá el material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</a:rPr>
              <a:t>Caracteriza el público objetivo receptor del material</a:t>
            </a:r>
            <a:endParaRPr lang="es-CL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2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B4FFDB-628D-184C-9F41-B33CFADB28DC}"/>
              </a:ext>
            </a:extLst>
          </p:cNvPr>
          <p:cNvSpPr txBox="1">
            <a:spLocks/>
          </p:cNvSpPr>
          <p:nvPr/>
        </p:nvSpPr>
        <p:spPr>
          <a:xfrm>
            <a:off x="1092200" y="400664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Definición del material didáctico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Marcador de contenido 5">
            <a:extLst>
              <a:ext uri="{FF2B5EF4-FFF2-40B4-BE49-F238E27FC236}">
                <a16:creationId xmlns:a16="http://schemas.microsoft.com/office/drawing/2014/main" id="{8598D889-E0A4-7372-9205-7C683E67EA6A}"/>
              </a:ext>
            </a:extLst>
          </p:cNvPr>
          <p:cNvSpPr txBox="1">
            <a:spLocks/>
          </p:cNvSpPr>
          <p:nvPr/>
        </p:nvSpPr>
        <p:spPr>
          <a:xfrm>
            <a:off x="1204742" y="1311398"/>
            <a:ext cx="10261600" cy="4649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r>
              <a:rPr lang="es-ES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Mediación pedagógica del material didáctico: </a:t>
            </a: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Explica el proceso de mediación a realizar para lograr los aprendizajes esperados</a:t>
            </a:r>
            <a:endParaRPr lang="es-CL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2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5">
            <a:extLst>
              <a:ext uri="{FF2B5EF4-FFF2-40B4-BE49-F238E27FC236}">
                <a16:creationId xmlns:a16="http://schemas.microsoft.com/office/drawing/2014/main" id="{70ED81D8-103B-F038-A4AF-3E042FD65C8F}"/>
              </a:ext>
            </a:extLst>
          </p:cNvPr>
          <p:cNvSpPr txBox="1">
            <a:spLocks/>
          </p:cNvSpPr>
          <p:nvPr/>
        </p:nvSpPr>
        <p:spPr>
          <a:xfrm>
            <a:off x="1092200" y="1508627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¿Cuáles son los contenidos conceptuales específicos que se tratarán a través del material? 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¿Qué habilidad pretende impulsar el uso del material didáctico?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</a:rPr>
              <a:t>¿Qué actitud busca conseguir el recurso a construir?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</a:rPr>
              <a:t>¿Qué competencias pretende desarrollar la implementación del material?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</a:rPr>
              <a:t>Explica como se desarrollarán y aplicarán las habilidades, actitudes y competencias propuestas</a:t>
            </a:r>
            <a:endParaRPr lang="es-CL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4AB3944-16BA-38CD-33A2-400E3DABAAFE}"/>
              </a:ext>
            </a:extLst>
          </p:cNvPr>
          <p:cNvSpPr txBox="1">
            <a:spLocks/>
          </p:cNvSpPr>
          <p:nvPr/>
        </p:nvSpPr>
        <p:spPr>
          <a:xfrm>
            <a:off x="1826718" y="355694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Justificación didáctica y pedagógica del </a:t>
            </a:r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F4AB3944-16BA-38CD-33A2-400E3DABAAFE}"/>
              </a:ext>
            </a:extLst>
          </p:cNvPr>
          <p:cNvSpPr txBox="1">
            <a:spLocks/>
          </p:cNvSpPr>
          <p:nvPr/>
        </p:nvSpPr>
        <p:spPr>
          <a:xfrm>
            <a:off x="1826718" y="535576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Justificación didáctica y pedagógica del </a:t>
            </a:r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8598D889-E0A4-7372-9205-7C683E67EA6A}"/>
              </a:ext>
            </a:extLst>
          </p:cNvPr>
          <p:cNvSpPr txBox="1">
            <a:spLocks/>
          </p:cNvSpPr>
          <p:nvPr/>
        </p:nvSpPr>
        <p:spPr>
          <a:xfrm>
            <a:off x="1204742" y="1566231"/>
            <a:ext cx="10261600" cy="4649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r>
              <a:rPr lang="es-ES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el material didáctico se desarrollará en el ámbito de la educación formal, identificar:</a:t>
            </a: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Nivel educativo y curso donde se aplicará el material didáctico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ES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Unidad curricular a la que se relacionará el material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ES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 de aprendizaje</a:t>
            </a: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endParaRPr lang="es-CL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06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F4775-4F65-40E6-FCB4-876BD5325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E517CE1-49E5-0D6E-AF4D-CBCDB84F80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2200" y="981869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Describe la materialidad y dimensiones del recurso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Señala el material gráfico o las líneas gráficas a utilizar </a:t>
            </a:r>
          </a:p>
          <a:p>
            <a:pPr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>
                <a:latin typeface="Verdana" panose="020B0604030504040204" pitchFamily="34" charset="0"/>
                <a:ea typeface="Verdana" panose="020B0604030504040204" pitchFamily="34" charset="0"/>
              </a:rPr>
              <a:t>¿El material será inclusivo? Si es así, explica cual será la forma en que se representará esa inclusión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B8C186F-20F0-E0CB-C8D2-FBDA8E052109}"/>
              </a:ext>
            </a:extLst>
          </p:cNvPr>
          <p:cNvSpPr txBox="1">
            <a:spLocks/>
          </p:cNvSpPr>
          <p:nvPr/>
        </p:nvSpPr>
        <p:spPr>
          <a:xfrm>
            <a:off x="1092200" y="490605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Descripción del material didáctico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96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68C9DF-FA02-4228-A4C7-C1A86DEEBB03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Imágenes de referencia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61643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291</Words>
  <Application>Microsoft Office PowerPoint</Application>
  <PresentationFormat>Panorámica</PresentationFormat>
  <Paragraphs>34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Verdana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Sandra Ester Becerra Gonzalez</cp:lastModifiedBy>
  <cp:revision>27</cp:revision>
  <dcterms:created xsi:type="dcterms:W3CDTF">2021-05-03T15:18:37Z</dcterms:created>
  <dcterms:modified xsi:type="dcterms:W3CDTF">2026-07-22T14:52:26Z</dcterms:modified>
</cp:coreProperties>
</file>