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  <p:sldMasterId id="2147483664" r:id="rId3"/>
  </p:sldMasterIdLst>
  <p:sldIdLst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58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700"/>
    <a:srgbClr val="00A1FF"/>
    <a:srgbClr val="07CED3"/>
    <a:srgbClr val="67349A"/>
    <a:srgbClr val="CFD5EA"/>
    <a:srgbClr val="68339A"/>
    <a:srgbClr val="673399"/>
    <a:srgbClr val="6F30A0"/>
    <a:srgbClr val="7030A0"/>
    <a:srgbClr val="36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54"/>
    <p:restoredTop sz="94663"/>
  </p:normalViewPr>
  <p:slideViewPr>
    <p:cSldViewPr snapToGrid="0" snapToObjects="1">
      <p:cViewPr varScale="1">
        <p:scale>
          <a:sx n="64" d="100"/>
          <a:sy n="64" d="100"/>
        </p:scale>
        <p:origin x="84" y="702"/>
      </p:cViewPr>
      <p:guideLst>
        <p:guide orient="horz" pos="2160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63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11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96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F35B175-1DF8-F847-BE4D-1BA40217A4ED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" y="-3175"/>
            <a:ext cx="12191992" cy="68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0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F2D267-E47D-C448-B339-33DACDED25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0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3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48B31D-03F9-D546-BBEC-8D80D0AF19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1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74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B24120E1-FE1B-2C43-BAB8-81EA18A60633}"/>
              </a:ext>
            </a:extLst>
          </p:cNvPr>
          <p:cNvSpPr txBox="1">
            <a:spLocks/>
          </p:cNvSpPr>
          <p:nvPr/>
        </p:nvSpPr>
        <p:spPr>
          <a:xfrm>
            <a:off x="881184" y="740964"/>
            <a:ext cx="11099799" cy="1325562"/>
          </a:xfrm>
          <a:prstGeom prst="rect">
            <a:avLst/>
          </a:prstGeom>
        </p:spPr>
        <p:txBody>
          <a:bodyPr lIns="0" tIns="0" rIns="0" bIns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Memoria explicativa proyectos de inmuebles</a:t>
            </a:r>
            <a:b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Submodalidad: Inmuebles sin protección oficial asociados a patrimonio cultural mueble, a patrimonio cultural de pueblos originarios o inherentes a un elemento de patrimonio cultural inmaterial (diseño o ejecución de obras)</a:t>
            </a:r>
            <a:endParaRPr lang="es-CL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31FC27D-7AEE-B75C-0DB4-1CA1B489E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787425"/>
              </p:ext>
            </p:extLst>
          </p:nvPr>
        </p:nvGraphicFramePr>
        <p:xfrm>
          <a:off x="1265895" y="2247544"/>
          <a:ext cx="9660210" cy="365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0210">
                  <a:extLst>
                    <a:ext uri="{9D8B030D-6E8A-4147-A177-3AD203B41FA5}">
                      <a16:colId xmlns:a16="http://schemas.microsoft.com/office/drawing/2014/main" val="4086368838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Orientaciones para completar la presentación</a:t>
                      </a:r>
                    </a:p>
                  </a:txBody>
                  <a:tcPr anchor="ctr">
                    <a:solidFill>
                      <a:srgbClr val="00C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313069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Mantener las diapositivas de portada y cierre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84544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Respetar el orden de los ítems que se deben completar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82162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Responder con claridad cada uno de los ítems 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824827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 se requiere, agregar nuevas láminas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13435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Utilizar un tamaño de fuente mínimo de 12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93611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Las imágenes de referencia son obligatorias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38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72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CB4FFDB-628D-184C-9F41-B33CFADB28DC}"/>
              </a:ext>
            </a:extLst>
          </p:cNvPr>
          <p:cNvSpPr txBox="1">
            <a:spLocks/>
          </p:cNvSpPr>
          <p:nvPr/>
        </p:nvSpPr>
        <p:spPr>
          <a:xfrm>
            <a:off x="1092200" y="610525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del equipo de trabajo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37CE9D0A-13DA-F44E-A4E2-6C89E673121F}"/>
              </a:ext>
            </a:extLst>
          </p:cNvPr>
          <p:cNvSpPr txBox="1">
            <a:spLocks/>
          </p:cNvSpPr>
          <p:nvPr/>
        </p:nvSpPr>
        <p:spPr>
          <a:xfrm>
            <a:off x="1092200" y="1756207"/>
            <a:ext cx="10261600" cy="40899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la persona responsable del proyecto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y reseña curricular de la jefatura del proyecto 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y reseña curricular de la persona encargada de la participación ciudadana</a:t>
            </a:r>
            <a:endParaRPr lang="es-CL" sz="2200" dirty="0"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1690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1A999-7DF7-68AE-5C0F-A24B4EC2AE0E}"/>
              </a:ext>
            </a:extLst>
          </p:cNvPr>
          <p:cNvSpPr txBox="1">
            <a:spLocks/>
          </p:cNvSpPr>
          <p:nvPr/>
        </p:nvSpPr>
        <p:spPr>
          <a:xfrm>
            <a:off x="1092200" y="37068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Identificación del inmueble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E18EA03B-9A31-E605-20D9-24294D3AEA19}"/>
              </a:ext>
            </a:extLst>
          </p:cNvPr>
          <p:cNvSpPr txBox="1">
            <a:spLocks/>
          </p:cNvSpPr>
          <p:nvPr/>
        </p:nvSpPr>
        <p:spPr>
          <a:xfrm>
            <a:off x="1092200" y="1506270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</a:t>
            </a:r>
            <a:r>
              <a:rPr lang="es-C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(si posee uno representativo)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Dirección </a:t>
            </a:r>
            <a:r>
              <a:rPr lang="es-C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(incluir región y comuna)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</a:t>
            </a: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inmueble </a:t>
            </a:r>
            <a:r>
              <a:rPr lang="es-C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(valores y atributos, información territorial, urbana, arquitectónica, arqueológica, paleontológica, entre otros)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Uso actual 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Estado actual del inmueble y riesgos que lo afectan o podrían afectar al patrimonio cultural mueble, patrimonio de pueblos originarios o elemento de patrimonio cultural inmaterial</a:t>
            </a:r>
          </a:p>
        </p:txBody>
      </p:sp>
    </p:spTree>
    <p:extLst>
      <p:ext uri="{BB962C8B-B14F-4D97-AF65-F5344CB8AC3E}">
        <p14:creationId xmlns:p14="http://schemas.microsoft.com/office/powerpoint/2010/main" val="19837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32571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457379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Justificación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 esperados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Acciones específicas de intervención que se proponen*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endParaRPr lang="es-CL" sz="220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r>
              <a:rPr lang="es-CL" sz="18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*En caso de postulación a Diseño, se deben informar acciones que a futuro se podrían ejecutar en el inmueble.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endParaRPr lang="es-CL" sz="2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6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415654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322467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 asociada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Protocolo de trabajo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8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352448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Cronograma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2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F8CC4-EC77-D41A-9C1E-1BE5ECCA9BA0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Imágenes de referencia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2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61643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249</Words>
  <Application>Microsoft Office PowerPoint</Application>
  <PresentationFormat>Panorámica</PresentationFormat>
  <Paragraphs>32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Verdana</vt:lpstr>
      <vt:lpstr>Work Sans</vt:lpstr>
      <vt:lpstr>Diseño personalizado</vt:lpstr>
      <vt:lpstr>1_Diseño personalizado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Sandra Ester Becerra Gonzalez</cp:lastModifiedBy>
  <cp:revision>28</cp:revision>
  <dcterms:created xsi:type="dcterms:W3CDTF">2021-05-03T15:18:37Z</dcterms:created>
  <dcterms:modified xsi:type="dcterms:W3CDTF">2026-07-22T15:05:52Z</dcterms:modified>
</cp:coreProperties>
</file>